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849C-7254-4619-BBE4-A00B6CAEC9AD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7D2B45-6D1B-467E-811D-0950B4DFC0A3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849C-7254-4619-BBE4-A00B6CAEC9AD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B45-6D1B-467E-811D-0950B4DFC0A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849C-7254-4619-BBE4-A00B6CAEC9AD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B45-6D1B-467E-811D-0950B4DFC0A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849C-7254-4619-BBE4-A00B6CAEC9AD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B45-6D1B-467E-811D-0950B4DFC0A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849C-7254-4619-BBE4-A00B6CAEC9AD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B45-6D1B-467E-811D-0950B4DFC0A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849C-7254-4619-BBE4-A00B6CAEC9AD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B45-6D1B-467E-811D-0950B4DFC0A3}" type="slidenum">
              <a:rPr lang="uk-UA" smtClean="0"/>
              <a:t>‹#›</a:t>
            </a:fld>
            <a:endParaRPr lang="uk-UA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849C-7254-4619-BBE4-A00B6CAEC9AD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B45-6D1B-467E-811D-0950B4DFC0A3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849C-7254-4619-BBE4-A00B6CAEC9AD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B45-6D1B-467E-811D-0950B4DFC0A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849C-7254-4619-BBE4-A00B6CAEC9AD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B45-6D1B-467E-811D-0950B4DFC0A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849C-7254-4619-BBE4-A00B6CAEC9AD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B45-6D1B-467E-811D-0950B4DFC0A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C849C-7254-4619-BBE4-A00B6CAEC9AD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B45-6D1B-467E-811D-0950B4DFC0A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FCC849C-7254-4619-BBE4-A00B6CAEC9AD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87D2B45-6D1B-467E-811D-0950B4DFC0A3}" type="slidenum">
              <a:rPr lang="uk-UA" smtClean="0"/>
              <a:t>‹#›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4" y="332656"/>
            <a:ext cx="9156790" cy="404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Як відрізнити коронавірус від ГРВІ, грипу та інших захворювань - Biolab  Diagnost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884" y="4716114"/>
            <a:ext cx="4079189" cy="1998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34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1808"/>
            <a:ext cx="8572756" cy="559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90" y="1052736"/>
            <a:ext cx="8342815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978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76" y="260647"/>
            <a:ext cx="7394815" cy="2452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75" y="2564904"/>
            <a:ext cx="7394815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633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755941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83" y="5589240"/>
            <a:ext cx="7571214" cy="1035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046" y="3573016"/>
            <a:ext cx="4540887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319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Другая 18">
      <a:dk1>
        <a:srgbClr val="FFE6CB"/>
      </a:dk1>
      <a:lt1>
        <a:sysClr val="window" lastClr="FFFFFF"/>
      </a:lt1>
      <a:dk2>
        <a:srgbClr val="FFE6CB"/>
      </a:dk2>
      <a:lt2>
        <a:srgbClr val="F59D5B"/>
      </a:lt2>
      <a:accent1>
        <a:srgbClr val="FFCE99"/>
      </a:accent1>
      <a:accent2>
        <a:srgbClr val="D2610C"/>
      </a:accent2>
      <a:accent3>
        <a:srgbClr val="341802"/>
      </a:accent3>
      <a:accent4>
        <a:srgbClr val="FFAE58"/>
      </a:accent4>
      <a:accent5>
        <a:srgbClr val="F8BE92"/>
      </a:accent5>
      <a:accent6>
        <a:srgbClr val="FFB665"/>
      </a:accent6>
      <a:hlink>
        <a:srgbClr val="FFCE99"/>
      </a:hlink>
      <a:folHlink>
        <a:srgbClr val="D2610C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Перспектива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1</cp:revision>
  <dcterms:created xsi:type="dcterms:W3CDTF">2022-10-24T07:12:51Z</dcterms:created>
  <dcterms:modified xsi:type="dcterms:W3CDTF">2022-10-24T07:19:19Z</dcterms:modified>
</cp:coreProperties>
</file>